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tsiov" initials="a" lastIdx="2" clrIdx="0">
    <p:extLst>
      <p:ext uri="{19B8F6BF-5375-455C-9EA6-DF929625EA0E}">
        <p15:presenceInfo xmlns:p15="http://schemas.microsoft.com/office/powerpoint/2012/main" userId="atsio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730" autoAdjust="0"/>
  </p:normalViewPr>
  <p:slideViewPr>
    <p:cSldViewPr snapToGrid="0">
      <p:cViewPr varScale="1">
        <p:scale>
          <a:sx n="70" d="100"/>
          <a:sy n="70" d="100"/>
        </p:scale>
        <p:origin x="11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7-08T09:39:53.545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  <p:cm authorId="1" dt="2025-07-08T09:40:21.166" idx="2">
    <p:pos x="106" y="106"/>
    <p:text>σγσδγδσφσδφδσφσδφσδφσδφσδ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1CEB3-5DB7-4D3B-8CCC-87E67F55BEE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A9B94-3A7C-4BA6-8B59-285415312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39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A9B94-3A7C-4BA6-8B59-285415312F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1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A9B94-3A7C-4BA6-8B59-285415312F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5520" y="6109876"/>
            <a:ext cx="2316480" cy="74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1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64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1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66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68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79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30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26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8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3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6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05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75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2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9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8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1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3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9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62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18F9-B061-4ACA-85CD-EF279431D91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A6D43-EC8F-44F6-A4EC-6C5545CF0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4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7440-B733-4E5E-8CAE-58DF86930DBD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767EB-CCC3-48A9-B914-A297D65EA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 smtClean="0"/>
              <a:t>Lesson 1st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" dirty="0" smtClean="0"/>
              <a:t>Part 1</a:t>
            </a:r>
            <a:endParaRPr lang="en-US" dirty="0" smtClean="0"/>
          </a:p>
          <a:p>
            <a:r>
              <a:rPr lang="en" sz="3600" smtClean="0"/>
              <a:t>Introduction </a:t>
            </a:r>
            <a:r>
              <a:rPr lang="en" sz="3600" dirty="0" smtClean="0"/>
              <a:t>in Microsoft Word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169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/>
              <a:t>Introduction to Microsoft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" dirty="0" smtClean="0"/>
              <a:t>Text documents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" dirty="0" smtClean="0"/>
              <a:t>Creation</a:t>
            </a:r>
            <a:endParaRPr lang="en-US" dirty="0" smtClean="0"/>
          </a:p>
          <a:p>
            <a:r>
              <a:rPr lang="en" dirty="0" smtClean="0"/>
              <a:t>Edit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577" y="2854234"/>
            <a:ext cx="4003766" cy="4003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" sz="4100" dirty="0" smtClean="0"/>
              <a:t>Microsoft Office </a:t>
            </a:r>
            <a:endParaRPr lang="en-US" sz="41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561" y="2159725"/>
            <a:ext cx="1378312" cy="128274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150" y="2159725"/>
            <a:ext cx="1473785" cy="13715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150" y="4779862"/>
            <a:ext cx="1359277" cy="1265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032" y="4720046"/>
            <a:ext cx="1416479" cy="138466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78072" y="3597244"/>
            <a:ext cx="1363287" cy="380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PowerPoint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58605" y="3631029"/>
            <a:ext cx="657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dirty="0" smtClean="0"/>
              <a:t>Excel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90178" y="6259482"/>
            <a:ext cx="939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 smtClean="0"/>
              <a:t>Access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118952" y="6259482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dirty="0" smtClean="0"/>
              <a:t>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7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/>
              <a:t>Introduction to Microsoft Word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 smtClean="0"/>
              <a:t>The most popular program for creating and editing documents on a computer .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n" dirty="0" smtClean="0"/>
              <a:t>It is used by millions of users around the world.</a:t>
            </a:r>
          </a:p>
          <a:p>
            <a:endParaRPr lang="el-GR" dirty="0"/>
          </a:p>
          <a:p>
            <a:r>
              <a:rPr lang="en" dirty="0" smtClean="0"/>
              <a:t>It is manufactured by Microsoft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8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" dirty="0"/>
              <a:t>Introduction to Microsoft Word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 smtClean="0"/>
              <a:t>In the 1st </a:t>
            </a:r>
            <a:r>
              <a:rPr lang="en" baseline="30000" dirty="0" smtClean="0"/>
              <a:t>lesson </a:t>
            </a:r>
            <a:r>
              <a:rPr lang="en" dirty="0" smtClean="0"/>
              <a:t>we will examine the following:</a:t>
            </a:r>
          </a:p>
          <a:p>
            <a:pPr lvl="1"/>
            <a:endParaRPr lang="el-GR" dirty="0" smtClean="0"/>
          </a:p>
          <a:p>
            <a:pPr lvl="1"/>
            <a:r>
              <a:rPr lang="en" dirty="0" smtClean="0"/>
              <a:t>What is Microsoft Word?</a:t>
            </a:r>
          </a:p>
          <a:p>
            <a:pPr lvl="1"/>
            <a:r>
              <a:rPr lang="en" dirty="0" smtClean="0"/>
              <a:t>How to open Microsoft Word</a:t>
            </a:r>
          </a:p>
          <a:p>
            <a:pPr lvl="1"/>
            <a:r>
              <a:rPr lang="en" dirty="0" smtClean="0"/>
              <a:t>Where are the basic functions of Microsoft Word?</a:t>
            </a:r>
            <a:endParaRPr lang="el-GR" dirty="0" smtClean="0"/>
          </a:p>
          <a:p>
            <a:pPr lvl="1"/>
            <a:r>
              <a:rPr lang="en" dirty="0" smtClean="0"/>
              <a:t>How to create and </a:t>
            </a:r>
            <a:r>
              <a:rPr lang="en" smtClean="0"/>
              <a:t>save a </a:t>
            </a:r>
            <a:r>
              <a:rPr lang="en" dirty="0" smtClean="0"/>
              <a:t>text document in Microsoft 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50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102</Words>
  <Application>Microsoft Office PowerPoint</Application>
  <PresentationFormat>Ευρεία οθόνη</PresentationFormat>
  <Paragraphs>28</Paragraphs>
  <Slides>5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Custom Design</vt:lpstr>
      <vt:lpstr>Lesson 1st</vt:lpstr>
      <vt:lpstr>Introduction to Microsoft Word</vt:lpstr>
      <vt:lpstr>Microsoft Office </vt:lpstr>
      <vt:lpstr>Introduction to Microsoft Word</vt:lpstr>
      <vt:lpstr>Introduction to Microsoft Word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No1</dc:title>
  <dc:creator>atsiov</dc:creator>
  <cp:lastModifiedBy>atsiov</cp:lastModifiedBy>
  <cp:revision>18</cp:revision>
  <dcterms:created xsi:type="dcterms:W3CDTF">2024-07-04T10:52:07Z</dcterms:created>
  <dcterms:modified xsi:type="dcterms:W3CDTF">2025-07-08T14:56:36Z</dcterms:modified>
</cp:coreProperties>
</file>